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0" r:id="rId2"/>
    <p:sldId id="261" r:id="rId3"/>
    <p:sldId id="262" r:id="rId4"/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7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94807"/>
  </p:normalViewPr>
  <p:slideViewPr>
    <p:cSldViewPr snapToGrid="0" snapToObjects="1">
      <p:cViewPr varScale="1">
        <p:scale>
          <a:sx n="108" d="100"/>
          <a:sy n="108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CF4F8-679F-4C4B-AA64-EB042F34401F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17C5A-3641-2143-A754-A4F1B260D5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71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17C5A-3641-2143-A754-A4F1B260D5C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12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17C5A-3641-2143-A754-A4F1B260D5C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52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17C5A-3641-2143-A754-A4F1B260D5C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542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17C5A-3641-2143-A754-A4F1B260D5C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29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40184-AF9F-CB4A-BF66-B7CFE0A6E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646F6C-4931-FC49-93B7-AEF5A93B3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D48480-1F4D-844B-9F52-97C63741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5F0A-AF60-FA45-B9CF-7562942C2AFE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B63452-E5DD-834A-936B-64DABA6B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F02E79-D488-2145-A017-E158A69D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58E8-42BE-1A40-8737-41976707F4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97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89E3B-CB32-6F44-A3C3-2B27CC28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4B23915-D338-E747-8B71-6714BC824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EB4252-108D-C24D-A51F-22AE31BC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5F0A-AF60-FA45-B9CF-7562942C2AFE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E520D8-88C0-284A-9A87-02B6AAD8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0C4177-8448-994A-BA0D-169CDEA8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58E8-42BE-1A40-8737-41976707F4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80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65A2A81-2DB4-0841-998B-7104E3FCE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B04FAFF-E153-2343-B947-75A6E46BE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5DB5B3-38F1-6442-AB21-5490FB87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5F0A-AF60-FA45-B9CF-7562942C2AFE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6904E-0DAD-9947-9301-1C21368E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B141C0-BFD8-2A45-9232-C276CD83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58E8-42BE-1A40-8737-41976707F4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85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4D67C-731C-F34A-8FDE-968A0EA20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394B25-E7A8-A24E-A7B5-D2220BCFA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4B78BE-D970-CB4C-82AA-0EA0C585D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5F0A-AF60-FA45-B9CF-7562942C2AFE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C29E3B-9DDF-E042-A395-5D157F7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26610C-A6C0-5C47-886C-E58AD645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58E8-42BE-1A40-8737-41976707F4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40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291D0-52E8-A848-8F5B-D8F7E09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0A8EEB-833A-9649-BBB9-4F64FA931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4125C4-A6E6-1D4E-8D89-8C90F9CB9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5F0A-AF60-FA45-B9CF-7562942C2AFE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45F669-4DE5-EC44-8913-418F0002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31C18-1E54-A349-BA8F-8F08FEAA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58E8-42BE-1A40-8737-41976707F4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65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5552AA-4887-A749-A97E-DF81BCB7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6B6893-5264-B34B-942E-69CC3398F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109BEC8-DE22-0346-9651-BE86888F3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9F8596-615A-6544-A59B-483CD3023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5F0A-AF60-FA45-B9CF-7562942C2AFE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B6DB4C-7677-244F-AA14-8E36ECAA9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AB4E1A-3D90-C84D-85B9-F2A83D36A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58E8-42BE-1A40-8737-41976707F4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50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E83E0-1A9F-2C4B-9650-A9869AE9C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B18956-181E-B443-89B4-A043645EF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99C7BD-ADEE-DE4F-A815-D9A247CE9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C857C57-835F-054C-8A22-4DB3368FE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BD9A410-1E57-554B-B0BA-0568E666C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28DDD6E-56A7-9B4C-8202-3A59C4190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5F0A-AF60-FA45-B9CF-7562942C2AFE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EF2B9B-E94B-B548-AEC5-7B407F02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C7B685D-98A4-974E-93F4-09342AF59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58E8-42BE-1A40-8737-41976707F4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38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52C71-8060-DD48-AE38-27D57B19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9EF6F0-2887-3740-9C77-A5D41DFF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5F0A-AF60-FA45-B9CF-7562942C2AFE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B738FB-520F-D84D-A084-BFBE0D06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0C1CF5-F415-D040-AA0E-277DA2BA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58E8-42BE-1A40-8737-41976707F4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39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7EB9326-3AC6-DD44-AD54-1489EF56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5F0A-AF60-FA45-B9CF-7562942C2AFE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6154B8-B0DE-E04F-8ED6-6B4EFF616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B2B001-B109-FD45-A334-7A11B99E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58E8-42BE-1A40-8737-41976707F4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96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EE8B7-30A1-CE4C-AEC1-C517F7DA1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05238D-DFD1-D249-83A5-A78A1C2A4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0B1E882-9F6B-B040-B99A-ADC21E1EF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A9AAFE-D983-BD49-B753-E8924721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5F0A-AF60-FA45-B9CF-7562942C2AFE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248F69-B14C-FC46-A34B-10E576883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3A8D0C-4754-0545-9F64-8333E45E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58E8-42BE-1A40-8737-41976707F4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73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2C14F-FC36-DC48-8009-36AD227EF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9FFAACB-6B28-004F-8401-4CE62D529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592F80-E279-BA4C-B162-07B53F3DB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E60AAB-D7C5-7248-B530-772A80AF2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5F0A-AF60-FA45-B9CF-7562942C2AFE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4DB4B4-5F4F-E44E-8084-EAFEA1250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8BC105-761C-444B-9B90-5D79F003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58E8-42BE-1A40-8737-41976707F4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52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B1F089B-E7FF-AF41-ADB4-00F2BEA72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BF2A0D-9210-E54B-8FE1-0A84C81E8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9C8064-4E0E-9B46-8441-47160EEAF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E5F0A-AF60-FA45-B9CF-7562942C2AFE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9A575C-3543-6242-B474-D25C894B1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5F48C6-DC5C-EA4F-95E6-F3E1EA227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758E8-42BE-1A40-8737-41976707F4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29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itervision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223AD6A-6608-6C4A-AA6B-4EC6CB0BA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425" y="5946457"/>
            <a:ext cx="1933574" cy="9115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F1D154F-E986-0E49-A162-DBB6E544AD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22"/>
          <a:stretch/>
        </p:blipFill>
        <p:spPr>
          <a:xfrm>
            <a:off x="4035443" y="14288"/>
            <a:ext cx="2379647" cy="685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EDE1824-878D-4D4E-8A31-6E80148AA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645" y="0"/>
            <a:ext cx="2486593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90C6D2D-98F0-BC45-9DFF-CD08273D2089}"/>
              </a:ext>
            </a:extLst>
          </p:cNvPr>
          <p:cNvSpPr txBox="1"/>
          <p:nvPr/>
        </p:nvSpPr>
        <p:spPr>
          <a:xfrm>
            <a:off x="475012" y="3429000"/>
            <a:ext cx="3075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Zum Umblättern bitte die Return-Taste betätigen.</a:t>
            </a:r>
          </a:p>
        </p:txBody>
      </p:sp>
    </p:spTree>
    <p:extLst>
      <p:ext uri="{BB962C8B-B14F-4D97-AF65-F5344CB8AC3E}">
        <p14:creationId xmlns:p14="http://schemas.microsoft.com/office/powerpoint/2010/main" val="4167107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223AD6A-6608-6C4A-AA6B-4EC6CB0BA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425" y="5946457"/>
            <a:ext cx="1933574" cy="9115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F1D154F-E986-0E49-A162-DBB6E544AD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22"/>
          <a:stretch/>
        </p:blipFill>
        <p:spPr>
          <a:xfrm>
            <a:off x="4035443" y="14288"/>
            <a:ext cx="2379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27028"/>
      </p:ext>
    </p:extLst>
  </p:cSld>
  <p:clrMapOvr>
    <a:masterClrMapping/>
  </p:clrMapOvr>
  <p:transition spd="med" advClick="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223AD6A-6608-6C4A-AA6B-4EC6CB0BA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425" y="5946457"/>
            <a:ext cx="1933574" cy="91154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EDE1824-878D-4D4E-8A31-6E80148AA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645" y="0"/>
            <a:ext cx="2486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94839"/>
      </p:ext>
    </p:extLst>
  </p:cSld>
  <p:clrMapOvr>
    <a:masterClrMapping/>
  </p:clrMapOvr>
  <p:transition spd="med" advClick="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4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223AD6A-6608-6C4A-AA6B-4EC6CB0BA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425" y="5946457"/>
            <a:ext cx="1933574" cy="9115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F1D154F-E986-0E49-A162-DBB6E544AD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3778266" y="0"/>
            <a:ext cx="2479343" cy="685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EDE1824-878D-4D4E-8A31-6E80148AA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609" y="0"/>
            <a:ext cx="2486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8672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768073-B024-8747-A46D-EC9C5A1D3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76" y="0"/>
            <a:ext cx="9664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97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870BA57-002C-714C-86A0-7F862EA44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425" y="5946457"/>
            <a:ext cx="1933574" cy="91154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51190B0-3F0E-6E4D-A61B-CAB0452BE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825" y="0"/>
            <a:ext cx="4746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17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D2117ED-3303-164F-86AF-7FEE87A60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425" y="5946457"/>
            <a:ext cx="1933574" cy="91154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38DE00F-1F94-0841-978F-D6AC803CA1CB}"/>
              </a:ext>
            </a:extLst>
          </p:cNvPr>
          <p:cNvSpPr txBox="1"/>
          <p:nvPr/>
        </p:nvSpPr>
        <p:spPr>
          <a:xfrm>
            <a:off x="2486025" y="2900363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err="1">
                <a:solidFill>
                  <a:schemeClr val="bg1"/>
                </a:solidFill>
                <a:latin typeface="Frutiger Bold" panose="020B070202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www.leitervision.com</a:t>
            </a:r>
            <a:endParaRPr lang="de-DE" sz="6000" dirty="0">
              <a:solidFill>
                <a:schemeClr val="bg1"/>
              </a:solidFill>
              <a:latin typeface="Frutiger Bold" panose="020B070202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4879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Macintosh PowerPoint</Application>
  <PresentationFormat>Breitbild</PresentationFormat>
  <Paragraphs>6</Paragraphs>
  <Slides>7</Slides>
  <Notes>4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Frutiger Bold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Sabine Leiter</dc:creator>
  <cp:lastModifiedBy>Sabine Leiter</cp:lastModifiedBy>
  <cp:revision>10</cp:revision>
  <dcterms:created xsi:type="dcterms:W3CDTF">2019-12-05T15:03:20Z</dcterms:created>
  <dcterms:modified xsi:type="dcterms:W3CDTF">2019-12-05T16:52:25Z</dcterms:modified>
</cp:coreProperties>
</file>